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appeal</a:t>
            </a:r>
            <a:endParaRPr lang="en-US" dirty="0"/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>
                <a:solidFill>
                  <a:srgbClr val="800000"/>
                </a:solidFill>
              </a:rPr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800000"/>
                </a:solidFill>
              </a:rPr>
              <a:t>Use high-quality images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rgbClr val="800000"/>
                </a:solidFill>
              </a:rPr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800000"/>
                </a:solidFill>
              </a:rPr>
              <a:t>Leverage infographics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rgbClr val="800000"/>
                </a:solidFill>
              </a:rPr>
              <a:t>Present complex data in an easy-to-digest format.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800000"/>
                </a:solidFill>
              </a:rPr>
              <a:t>Keep text minimal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rgbClr val="800000"/>
                </a:solidFill>
              </a:rPr>
              <a:t>Slides should support your speech, not replace it.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800000"/>
                </a:solidFill>
              </a:rPr>
              <a:t>Use brand colors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b="1">
                <a:solidFill>
                  <a:srgbClr val="800000"/>
                </a:solidFill>
              </a:rPr>
              <a:t>Maintain consistency in fonts and color palettes for professionalism.</a:t>
            </a:r>
            <a:endParaRPr lang="en-US" sz="18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81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Visual appeal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